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35999738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K8WfljUxJCv+BV0gfdWxRnE41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DB3"/>
    <a:srgbClr val="5F497A"/>
    <a:srgbClr val="F28104"/>
    <a:srgbClr val="D8F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336" y="-3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9938" y="1143000"/>
            <a:ext cx="2778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2231675" y="13149904"/>
            <a:ext cx="13706415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3"/>
          </p:nvPr>
        </p:nvSpPr>
        <p:spPr>
          <a:xfrm>
            <a:off x="16402142" y="8824938"/>
            <a:ext cx="13773917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4"/>
          </p:nvPr>
        </p:nvSpPr>
        <p:spPr>
          <a:xfrm>
            <a:off x="16402142" y="13149904"/>
            <a:ext cx="13773917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4778893" y="7031823"/>
            <a:ext cx="22841503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1424733" y="13677662"/>
            <a:ext cx="3050811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749955" y="6894061"/>
            <a:ext cx="3050811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227451" y="9583264"/>
            <a:ext cx="13769697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16402140" y="9583264"/>
            <a:ext cx="13769697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3773917" y="5183304"/>
            <a:ext cx="16402140" cy="2558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231671" y="10799922"/>
            <a:ext cx="10449614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3773917" y="5183304"/>
            <a:ext cx="16402140" cy="255831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231671" y="10799922"/>
            <a:ext cx="10449614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508793" y="11221768"/>
            <a:ext cx="14976000" cy="1404000"/>
          </a:xfrm>
          <a:prstGeom prst="rect">
            <a:avLst/>
          </a:prstGeom>
          <a:solidFill>
            <a:srgbClr val="CFE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8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pt-BR" sz="5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NTRODUÇÃO</a:t>
            </a:r>
            <a:endParaRPr sz="648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17852" y="7736339"/>
            <a:ext cx="31163584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 o título aqui (Com este estilo de letra: Arial, 6</a:t>
            </a:r>
            <a:r>
              <a:rPr lang="pt-BR" sz="6000" b="1" dirty="0"/>
              <a:t>0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pt-BR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Não tecle “</a:t>
            </a:r>
            <a:r>
              <a:rPr lang="pt-BR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lang="pt-BR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título.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957663" y="9366928"/>
            <a:ext cx="264839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 o nome dos autores aqui, separados por vírgula (estilo de letra: Arial, 32). Escrever por extenso pelo menos o nome inicial e o sobrenome final (</a:t>
            </a:r>
            <a:r>
              <a:rPr lang="pt-BR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Antônio C. Da Silva) ou todo o nome por extenso (</a:t>
            </a:r>
            <a:r>
              <a:rPr lang="pt-BR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Antônio Cardoso da Silva). Não abrevie o primeiro nome.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08794" y="13012752"/>
            <a:ext cx="14724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(Arial – Fonte tamanho 32 – espaço simples); Introdução (Arial – Fonte tamanho 32 – espaço simples); Introdução (Arial – Fonte tamanho 32 – espaço simples); Introdução (Arial – Fonte tamanho 32 – espaço simples); Introdução (Arial – Fonte tamanho 32 – espaço simples).</a:t>
            </a:r>
            <a:endParaRPr sz="3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08795" y="18271242"/>
            <a:ext cx="14976000" cy="1404000"/>
          </a:xfrm>
          <a:prstGeom prst="rect">
            <a:avLst/>
          </a:prstGeom>
          <a:solidFill>
            <a:srgbClr val="CFE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8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pt-BR" sz="5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ETODOLOGIA</a:t>
            </a:r>
            <a:endParaRPr sz="648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508796" y="20062226"/>
            <a:ext cx="14760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 (Arial – Fonte tamanho 32 – espaço simples); Metodologia (Arial – Fonte tamanho 32 – espaço simples); Metodologia (Arial – Fonte tamanho 32 – espaço simples); Metodologia (Arial – Fonte tamanho 32 – espaço simples); Metodologia (Arial – Fonte tamanho 32 – espaço simples).</a:t>
            </a:r>
            <a:endParaRPr sz="3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6925841" y="11221768"/>
            <a:ext cx="14976000" cy="1404000"/>
          </a:xfrm>
          <a:prstGeom prst="rect">
            <a:avLst/>
          </a:prstGeom>
          <a:solidFill>
            <a:srgbClr val="CFE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8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t-BR" sz="5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ESULTADOS E </a:t>
            </a:r>
            <a:r>
              <a:rPr lang="pt-BR" sz="648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t-BR" sz="5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ISCUSSÃO</a:t>
            </a:r>
            <a:endParaRPr sz="648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925842" y="13012752"/>
            <a:ext cx="14724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(Arial – Fonte tamanho 32 – espaço simples); Resultados e Discussão (Arial – Fonte tamanho 32 – espaço simples); Resultados e Discussão (Arial – Fonte tamanho 32 – espaço simples); Resultados e Discussão (Arial – Fonte tamanho 32 – espaço simples); Resultados e Discussão (Arial – Fonte tamanho 32 – espaço simples).</a:t>
            </a:r>
            <a:endParaRPr sz="3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6925841" y="18271242"/>
            <a:ext cx="14976000" cy="1404000"/>
          </a:xfrm>
          <a:prstGeom prst="rect">
            <a:avLst/>
          </a:prstGeom>
          <a:solidFill>
            <a:srgbClr val="CFE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8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BR" sz="5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ONCLUSÕES</a:t>
            </a:r>
            <a:endParaRPr sz="648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6925839" y="20062226"/>
            <a:ext cx="14760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Conclusões (Arial – Fonte tamanho 32 – espaço simples); Conclusões (Arial – Fonte tamanho 32 – espaço simples); Conclusões (Arial – Fonte tamanho 32 – espaço simples); Conclusões (Arial – Fonte tamanho 32 – espaço simples); Conclusões (Arial – Fonte tamanho 32 – espaço simples).</a:t>
            </a:r>
            <a:endParaRPr sz="3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03644" y="27739034"/>
            <a:ext cx="31392000" cy="1135326"/>
          </a:xfrm>
          <a:prstGeom prst="rect">
            <a:avLst/>
          </a:prstGeom>
          <a:solidFill>
            <a:srgbClr val="CFE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t-BR" sz="432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EFERÊNCIAS</a:t>
            </a:r>
            <a:endParaRPr sz="5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8794" y="29252671"/>
            <a:ext cx="14760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 (Arial – Fonte tamanho 28 - Espaço simples, alinhado à esquerda, 6pt depois), com base nas normas da ABNT, NBR 6023/2018.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[Como fazer: HTTP://www.more.ufsc.br ). Exemplo: VARELA, J. O estatuto do saber pedagógico. In: SILVA, T. (org.). </a:t>
            </a:r>
            <a:r>
              <a:rPr lang="pt-BR" sz="2800" b="1" dirty="0"/>
              <a:t>O sujeito da educação</a:t>
            </a:r>
            <a:r>
              <a:rPr lang="pt-BR" sz="2800" dirty="0"/>
              <a:t>. Petrópolis: Vozes, 1994. p. 87-96.</a:t>
            </a:r>
            <a:endParaRPr sz="2800" dirty="0"/>
          </a:p>
        </p:txBody>
      </p:sp>
      <p:sp>
        <p:nvSpPr>
          <p:cNvPr id="102" name="Google Shape;102;p1"/>
          <p:cNvSpPr/>
          <p:nvPr/>
        </p:nvSpPr>
        <p:spPr>
          <a:xfrm>
            <a:off x="773928" y="32819415"/>
            <a:ext cx="360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28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POIO:</a:t>
            </a:r>
            <a:endParaRPr sz="288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7143956" y="29252671"/>
            <a:ext cx="14760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 (Arial – Fonte tamanho 28 - Espaço simples, alinhado à esquerda, 6pt depois), com base nas normas da ABNT, NBR 6023/2018.</a:t>
            </a:r>
          </a:p>
          <a:p>
            <a:r>
              <a:rPr lang="pt-BR" sz="2800" dirty="0"/>
              <a:t>[Como fazer: HTTP://www.more.ufsc.br ). Exemplo: VARELA, J. O estatuto do saber pedagógico. In: SILVA, T. (org.). </a:t>
            </a:r>
            <a:r>
              <a:rPr lang="pt-BR" sz="2800" b="1" dirty="0"/>
              <a:t>O sujeito da educação</a:t>
            </a:r>
            <a:r>
              <a:rPr lang="pt-BR" sz="2800" dirty="0"/>
              <a:t>. Petrópolis: Vozes, 1994. p. 87-96.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433AD8-6A41-4EDD-A670-F92B0F23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" y="0"/>
            <a:ext cx="32400000" cy="72000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330D53F-2928-414B-89AD-A28F5A8B9B10}"/>
              </a:ext>
            </a:extLst>
          </p:cNvPr>
          <p:cNvGrpSpPr/>
          <p:nvPr/>
        </p:nvGrpSpPr>
        <p:grpSpPr>
          <a:xfrm>
            <a:off x="2621842" y="32398781"/>
            <a:ext cx="27155604" cy="2700000"/>
            <a:chOff x="2527322" y="32398781"/>
            <a:chExt cx="27155604" cy="270000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4067C0E-03D4-4116-BA1A-B6C841E8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7322" y="32398781"/>
              <a:ext cx="5078677" cy="27000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C383C13-AB56-4531-B0AB-A60C6D6D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455" y="32398781"/>
              <a:ext cx="2700000" cy="27000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59C93F1-5CA2-44B2-90E0-0E3FC12B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0331" y="32398781"/>
              <a:ext cx="4233336" cy="270000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C2051B1-8409-4E48-8DF5-84F7C6A8B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68766" y="32398781"/>
              <a:ext cx="4792901" cy="27000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F11EB9A-44C6-45DB-B5F6-301A6D78B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24067" y="32398781"/>
              <a:ext cx="2981592" cy="270000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3C963B6-423F-4530-973B-C757B2319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47309" y="32398781"/>
              <a:ext cx="2835617" cy="270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478</Words>
  <Application>Microsoft Office PowerPoint</Application>
  <PresentationFormat>Personalizar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SOARES VASCONCELLOS</dc:creator>
  <cp:lastModifiedBy>PN</cp:lastModifiedBy>
  <cp:revision>10</cp:revision>
  <dcterms:created xsi:type="dcterms:W3CDTF">2023-10-08T15:04:14Z</dcterms:created>
  <dcterms:modified xsi:type="dcterms:W3CDTF">2024-10-22T14:54:09Z</dcterms:modified>
</cp:coreProperties>
</file>